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38433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487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8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7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1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143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3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52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34B3B6-1F4A-48A5-87EB-A506BB13C4C0}" type="datetimeFigureOut">
              <a:rPr lang="en-GB" smtClean="0"/>
              <a:pPr/>
              <a:t>06/05/2021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16FFCD-E3BC-45B1-B7DF-F73CA4C7FA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74436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videos/search?q=what+is+sensory+play&amp;ru=%2fvideos%2fsearch%3fq%3dwhat%2bis%2bsensory%2bplay%26FORM%3dHDRSC3&amp;view=detail&amp;mid=8D9DDE336EEA066912798D9DDE336EEA06691279&amp;&amp;FORM=VDRVRV" TargetMode="External"/><Relationship Id="rId3" Type="http://schemas.openxmlformats.org/officeDocument/2006/relationships/hyperlink" Target="https://www.bing.com/videos/search?q=what+is+physical+play&amp;&amp;view=detail&amp;mid=496E29018150E5B0DE5C496E29018150E5B0DE5C&amp;&amp;FORM=VRDGAR&amp;ru=%2Fvideos%2Fsearch%3Fq%3Dwhat%2Bis%2Bphysical%2Bplay%26FORM%3DHDRSC3" TargetMode="External"/><Relationship Id="rId7" Type="http://schemas.openxmlformats.org/officeDocument/2006/relationships/hyperlink" Target="https://www.bing.com/videos/search?q=what+is+construction+play&amp;&amp;view=detail&amp;mid=CA2E539E35AEC95AA69DCA2E539E35AEC95AA69D&amp;&amp;FORM=VRDGAR&amp;ru=%2Fvideos%2Fsearch%3Fq%3Dwhat%2Bis%2Bconstruction%2Bplay%26FORM%3DHDRSC3" TargetMode="External"/><Relationship Id="rId2" Type="http://schemas.openxmlformats.org/officeDocument/2006/relationships/hyperlink" Target="https://www.bing.com/videos/search?q=benefits+of+play&amp;&amp;view=detail&amp;mid=09997002F5FDCAFD43E209997002F5FDCAFD43E2&amp;&amp;FORM=VRDGAR&amp;ru=%2Fvideos%2Fsearch%3Fq%3Dbenefits%2Bof%2Bplay%26FORM%3DHDRSC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videos/search?q=what+is+imaginative+play&amp;&amp;view=detail&amp;mid=70228BC3EB39FB48A18670228BC3EB39FB48A186&amp;&amp;FORM=VRDGAR&amp;ru=%2Fvideos%2Fsearch%3Fq%3Dwhat%2Bis%2Bimaginative%2Bplay%26FORM%3DHDRSC3" TargetMode="External"/><Relationship Id="rId5" Type="http://schemas.openxmlformats.org/officeDocument/2006/relationships/hyperlink" Target="https://www.bing.com/videos/search?q=creative+play&amp;&amp;view=detail&amp;mid=BE71F5B5DE63ECA9258ABE71F5B5DE63ECA9258A&amp;&amp;FORM=VRDGAR&amp;ru=%2Fvideos%2Fsearch%3Fq%3Dcreative%2Bplay%26FORM%3DHDRSC3" TargetMode="External"/><Relationship Id="rId4" Type="http://schemas.openxmlformats.org/officeDocument/2006/relationships/hyperlink" Target="https://www.bing.com/videos/search?q=creative+play&amp;&amp;view=detail&amp;mid=827F6C4E9DFC54C0E6F4827F6C4E9DFC54C0E6F4&amp;&amp;FORM=VRDGAR&amp;ru=%2Fvideos%2Fsearch%3Fq%3Dcreative%2Bplay%26FORM%3DHDRSC3" TargetMode="External"/><Relationship Id="rId9" Type="http://schemas.openxmlformats.org/officeDocument/2006/relationships/hyperlink" Target="https://www.bing.com/videos/search?q=what+is+sensory+play&amp;ru=%2fvideos%2fsearch%3fq%3dwhat%2bis%2bsensory%2bplay%26FORM%3dHDRSC3&amp;view=detail&amp;mid=709A1FBF938322E8933E709A1FBF938322E8933E&amp;rvsmid=8D9DDE336EEA066912798D9DDE336EEA06691279&amp;FORM=VDRVR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nnel4.com/programmes/old-peoples-home-for-4-year-olds" TargetMode="External"/><Relationship Id="rId2" Type="http://schemas.openxmlformats.org/officeDocument/2006/relationships/hyperlink" Target="https://www.channel4.com/programmes/the-secret-life-of-4-and-5-year-olds/on-demand/61827-0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Year 11 to 12 bridging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GB" dirty="0" smtClean="0"/>
          </a:p>
          <a:p>
            <a:pPr marL="82296" indent="0" algn="ctr">
              <a:buNone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– BTEC National in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en-GB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hildren’s </a:t>
            </a:r>
            <a:r>
              <a:rPr lang="en-GB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lay </a:t>
            </a:r>
            <a:r>
              <a:rPr lang="en-GB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earning and </a:t>
            </a:r>
            <a:r>
              <a:rPr lang="en-GB" sz="40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evelopment</a:t>
            </a:r>
          </a:p>
          <a:p>
            <a:pPr marL="82296" indent="0" algn="ctr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56" y="3848100"/>
            <a:ext cx="5686806" cy="295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2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8" y="228600"/>
            <a:ext cx="7722440" cy="82413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dirty="0"/>
              <a:t/>
            </a:r>
            <a:br>
              <a:rPr lang="en-GB" sz="5300" dirty="0"/>
            </a:br>
            <a:r>
              <a:rPr lang="en-GB" sz="5300" dirty="0"/>
              <a:t>Bridging T</a:t>
            </a:r>
            <a:r>
              <a:rPr lang="en-GB" sz="5300" dirty="0" smtClean="0"/>
              <a:t>ask 1</a:t>
            </a:r>
            <a:r>
              <a:rPr lang="en-GB" sz="5300" dirty="0"/>
              <a:t/>
            </a:r>
            <a:br>
              <a:rPr lang="en-GB" sz="5300" dirty="0"/>
            </a:br>
            <a:r>
              <a:rPr lang="en-GB" sz="5300" dirty="0"/>
              <a:t>The five types of </a:t>
            </a:r>
            <a:r>
              <a:rPr lang="en-GB" sz="5300" dirty="0" smtClean="0"/>
              <a:t>play are;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84784"/>
            <a:ext cx="8781288" cy="50988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sz="4000" dirty="0"/>
              <a:t>Physical</a:t>
            </a:r>
          </a:p>
          <a:p>
            <a:endParaRPr lang="en-GB" sz="4000" dirty="0"/>
          </a:p>
          <a:p>
            <a:r>
              <a:rPr lang="en-GB" sz="4000" dirty="0"/>
              <a:t>Imaginative / pretend</a:t>
            </a:r>
          </a:p>
          <a:p>
            <a:endParaRPr lang="en-GB" sz="4000" dirty="0"/>
          </a:p>
          <a:p>
            <a:r>
              <a:rPr lang="en-GB" sz="4000" dirty="0"/>
              <a:t>Sensory</a:t>
            </a:r>
          </a:p>
          <a:p>
            <a:endParaRPr lang="en-GB" sz="4000" dirty="0"/>
          </a:p>
          <a:p>
            <a:r>
              <a:rPr lang="en-GB" sz="4000" dirty="0"/>
              <a:t>Creative arts and design</a:t>
            </a:r>
          </a:p>
          <a:p>
            <a:pPr marL="82296" indent="0">
              <a:buNone/>
            </a:pPr>
            <a:endParaRPr lang="en-GB" sz="4000" dirty="0"/>
          </a:p>
          <a:p>
            <a:r>
              <a:rPr lang="en-GB" sz="4000" dirty="0"/>
              <a:t>Construction/Manipulative</a:t>
            </a:r>
          </a:p>
        </p:txBody>
      </p:sp>
      <p:pic>
        <p:nvPicPr>
          <p:cNvPr id="8" name="Picture 7" descr="Happy child with painted han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46582" y="3436045"/>
            <a:ext cx="1987846" cy="99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hysical play at stanhope nursery leiceste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1" y="1628800"/>
            <a:ext cx="1449141" cy="108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inative Play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3739" y="2129364"/>
            <a:ext cx="1140049" cy="13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primitivemommy.com/wp-content/uploads/2013/11/woodblocks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1896" y="5069176"/>
            <a:ext cx="1838982" cy="11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192024"/>
            <a:ext cx="9997440" cy="51206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the 5 different types of play.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530352"/>
            <a:ext cx="11692128" cy="6217920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Watch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videos and make notes.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The benefits of play 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https://www.bing.com/videos/search?q=benefits+of+play&amp;&amp;view=detail&amp;mid=09997002F5FDCAFD43E209997002F5FDCAFD43E2&amp;&amp;FORM=VRDGAR&amp;ru=%</a:t>
            </a:r>
            <a:r>
              <a:rPr lang="en-GB" sz="48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2Fvideos%2Fsearch%3Fq%3Dbenefits%2Bof%2Bplay%26FORM%3DHDRSC3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Benefits of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physical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https://www.bing.com/videos/search?q=what+is+physical+play&amp;&amp;view=detail&amp;mid=496E29018150E5B0DE5C496E29018150E5B0DE5C&amp;&amp;FORM=VRDGAR&amp;ru=%2Fvideos%2Fsearch%3Fq%3Dwhat%2Bis%2Bphysical%2Bplay%26FORM%3DHDRSC3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play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https://www.bing.com/videos/search?q=creative+play&amp;&amp;view=detail&amp;mid=827F6C4E9DFC54C0E6F4827F6C4E9DFC54C0E6F4&amp;&amp;FORM=VRDGAR&amp;ru=%2Fvideos%2Fsearch%3Fq%3Dcreative%2Bplay%26FORM%3DHDRSC3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marL="82296" indent="0">
              <a:buNone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https://www.bing.com/videos/search?q=creative+play&amp;&amp;view=detail&amp;mid=BE71F5B5DE63ECA9258ABE71F5B5DE63ECA9258A&amp;&amp;FORM=VRDGAR&amp;ru=%2Fvideos%2Fsearch%3Fq%3Dcreative%2Bplay%26FORM%3DHDRSC3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What is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imaginative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play?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https://www.bing.com/videos/search?q=what+is+imaginative+play&amp;&amp;view=detail&amp;mid=70228BC3EB39FB48A18670228BC3EB39FB48A186&amp;&amp;FORM=VRDGAR&amp;ru=%2Fvideos%2Fsearch%3Fq%3Dwhat%2Bis%2Bimaginative%2Bplay%26FORM%3DHDRSC3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play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https://www.bing.com/videos/search?q=what+is+construction+play&amp;&amp;view=detail&amp;mid=CA2E539E35AEC95AA69DCA2E539E35AEC95AA69D&amp;&amp;FORM=VRDGAR&amp;ru=%2Fvideos%2Fsearch%3Fq%3Dwhat%2Bis%2Bconstruction%2Bplay%26FORM%3DHDRSC3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7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Sensory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play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https://www.bing.com/videos/search?q=what+is+sensory+play&amp;ru=%2fvideos%2fsearch%3fq%3dwhat%2bis%2bsensory%2bplay%26FORM%3dHDRSC3&amp;view=detail&amp;mid=8D9DDE336EEA066912798D9DDE336EEA06691279&amp;&amp;FORM=VDRVRV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8"/>
            </a:endParaRPr>
          </a:p>
          <a:p>
            <a:pPr marL="82296" indent="0">
              <a:buNone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82296" indent="0">
              <a:buNone/>
            </a:pPr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https://www.bing.com/videos/search?q=what+is+sensory+play&amp;ru=%2fvideos%2fsearch%3fq%3dwhat%2bis%2bsensory%2bplay%26FORM%3dHDRSC3&amp;view=detail&amp;mid=709A1FBF938322E8933E709A1FBF938322E8933E&amp;rvsmid=8D9DDE336EEA066912798D9DDE336EEA06691279&amp;FORM=VDRVRV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  <a:hlinkClick r:id="rId9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7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Secret </a:t>
            </a:r>
            <a:r>
              <a:rPr lang="en-GB" b="1" dirty="0"/>
              <a:t>life of 4 year olds and make notes on different activities they take part in and mini case studies of the different children. </a:t>
            </a:r>
            <a:endParaRPr lang="en-GB" b="1" dirty="0" smtClean="0"/>
          </a:p>
          <a:p>
            <a:pPr marL="82296" indent="0">
              <a:buNone/>
            </a:pPr>
            <a:r>
              <a:rPr lang="en-GB" sz="1800" b="1" dirty="0">
                <a:hlinkClick r:id="rId2"/>
              </a:rPr>
              <a:t>https://</a:t>
            </a:r>
            <a:r>
              <a:rPr lang="en-GB" sz="1800" b="1" dirty="0" smtClean="0">
                <a:hlinkClick r:id="rId2"/>
              </a:rPr>
              <a:t>www.channel4.com/programmes/the-secret-life-of-4-and-5-year-olds/on-demand/61827-001</a:t>
            </a:r>
            <a:endParaRPr lang="en-GB" sz="1800" b="1" dirty="0" smtClean="0"/>
          </a:p>
          <a:p>
            <a:pPr marL="82296" indent="0">
              <a:buNone/>
            </a:pPr>
            <a:r>
              <a:rPr lang="en-GB" sz="1800" b="1" dirty="0">
                <a:hlinkClick r:id="rId3"/>
              </a:rPr>
              <a:t>https://</a:t>
            </a:r>
            <a:r>
              <a:rPr lang="en-GB" sz="1800" b="1" dirty="0" smtClean="0">
                <a:hlinkClick r:id="rId3"/>
              </a:rPr>
              <a:t>www.channel4.com/programmes/old-peoples-home-for-4-year-olds</a:t>
            </a:r>
            <a:endParaRPr lang="en-GB" sz="1800" b="1" dirty="0" smtClean="0"/>
          </a:p>
          <a:p>
            <a:pPr marL="82296" indent="0">
              <a:buNone/>
            </a:pPr>
            <a:endParaRPr lang="en-GB" sz="1800" b="1" dirty="0" smtClean="0"/>
          </a:p>
          <a:p>
            <a:pPr marL="82296" indent="0" algn="ctr">
              <a:buNone/>
            </a:pP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8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36544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Task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640080"/>
            <a:ext cx="9997440" cy="62179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dirty="0" smtClean="0"/>
              <a:t>The development of the child is divided into 5 main areas. </a:t>
            </a:r>
          </a:p>
          <a:p>
            <a:pPr marL="82296" indent="0">
              <a:buNone/>
            </a:pPr>
            <a:endParaRPr lang="en-GB" b="1" dirty="0" smtClean="0"/>
          </a:p>
          <a:p>
            <a:pPr marL="82296" indent="0">
              <a:buNone/>
            </a:pPr>
            <a:endParaRPr lang="en-GB" b="1" dirty="0"/>
          </a:p>
          <a:p>
            <a:pPr marL="82296" indent="0">
              <a:buNone/>
            </a:pPr>
            <a:endParaRPr lang="en-GB" b="1" dirty="0" smtClean="0"/>
          </a:p>
          <a:p>
            <a:pPr marL="82296" indent="0">
              <a:buNone/>
            </a:pPr>
            <a:endParaRPr lang="en-GB" b="1" dirty="0"/>
          </a:p>
          <a:p>
            <a:pPr marL="82296" indent="0">
              <a:buNone/>
            </a:pPr>
            <a:endParaRPr lang="en-GB" b="1" dirty="0" smtClean="0"/>
          </a:p>
          <a:p>
            <a:pPr marL="82296" indent="0">
              <a:buNone/>
            </a:pPr>
            <a:endParaRPr lang="en-GB" b="1" dirty="0"/>
          </a:p>
          <a:p>
            <a:pPr marL="82296" indent="0">
              <a:buNone/>
            </a:pPr>
            <a:endParaRPr lang="en-GB" b="1" dirty="0" smtClean="0"/>
          </a:p>
          <a:p>
            <a:pPr marL="82296" indent="0">
              <a:buNone/>
            </a:pPr>
            <a:r>
              <a:rPr lang="en-GB" b="1" dirty="0" smtClean="0"/>
              <a:t>PLIES- </a:t>
            </a:r>
            <a:r>
              <a:rPr lang="en-GB" b="1" dirty="0"/>
              <a:t>Create a picture board for the </a:t>
            </a:r>
            <a:r>
              <a:rPr lang="en-GB" b="1" dirty="0" smtClean="0"/>
              <a:t>different milestones </a:t>
            </a:r>
            <a:r>
              <a:rPr lang="en-GB" b="1" dirty="0"/>
              <a:t>at different </a:t>
            </a:r>
            <a:r>
              <a:rPr lang="en-GB" b="1" dirty="0" smtClean="0"/>
              <a:t>stages and ages of development for </a:t>
            </a:r>
            <a:r>
              <a:rPr lang="en-GB" b="1" smtClean="0"/>
              <a:t>each developmental area.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7037832" y="2350008"/>
            <a:ext cx="2048256" cy="17190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 development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054852" y="3611880"/>
            <a:ext cx="1965960" cy="17099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Intellectual development 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435602" y="3437826"/>
            <a:ext cx="1993392" cy="16824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development 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3963924" y="1965642"/>
            <a:ext cx="2066544" cy="18745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Emotional development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5491734" y="1257300"/>
            <a:ext cx="2084832" cy="1874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Physical development</a:t>
            </a:r>
          </a:p>
        </p:txBody>
      </p:sp>
      <p:sp>
        <p:nvSpPr>
          <p:cNvPr id="9" name="Oval 8"/>
          <p:cNvSpPr/>
          <p:nvPr/>
        </p:nvSpPr>
        <p:spPr>
          <a:xfrm>
            <a:off x="5587746" y="2912364"/>
            <a:ext cx="1892808" cy="97840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child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191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8494D3D291214E95435DB91285B90D" ma:contentTypeVersion="6" ma:contentTypeDescription="Create a new document." ma:contentTypeScope="" ma:versionID="a4fd65ce69a81428bba60c79d3448679">
  <xsd:schema xmlns:xsd="http://www.w3.org/2001/XMLSchema" xmlns:xs="http://www.w3.org/2001/XMLSchema" xmlns:p="http://schemas.microsoft.com/office/2006/metadata/properties" xmlns:ns2="441ff616-0467-48ec-9880-3d676f8a7583" xmlns:ns3="f0f741d2-8346-42b8-90c8-f3d4588538e2" targetNamespace="http://schemas.microsoft.com/office/2006/metadata/properties" ma:root="true" ma:fieldsID="552b0c0b1c6dbfcd83b45382020d3619" ns2:_="" ns3:_="">
    <xsd:import namespace="441ff616-0467-48ec-9880-3d676f8a7583"/>
    <xsd:import namespace="f0f741d2-8346-42b8-90c8-f3d4588538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ff616-0467-48ec-9880-3d676f8a7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741d2-8346-42b8-90c8-f3d4588538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AEB3C3-2A85-4CE2-811E-017999571B33}"/>
</file>

<file path=customXml/itemProps2.xml><?xml version="1.0" encoding="utf-8"?>
<ds:datastoreItem xmlns:ds="http://schemas.openxmlformats.org/officeDocument/2006/customXml" ds:itemID="{1BB52C08-936D-42E3-B8BF-3D7550CDFE61}"/>
</file>

<file path=customXml/itemProps3.xml><?xml version="1.0" encoding="utf-8"?>
<ds:datastoreItem xmlns:ds="http://schemas.openxmlformats.org/officeDocument/2006/customXml" ds:itemID="{D8250FC9-20FF-47F0-AA3B-599436DF2C12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229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Verdana</vt:lpstr>
      <vt:lpstr>Wingdings 2</vt:lpstr>
      <vt:lpstr>Solstice</vt:lpstr>
      <vt:lpstr>Year 11 to 12 bridging tasks</vt:lpstr>
      <vt:lpstr> Bridging Task 1 The five types of play are; </vt:lpstr>
      <vt:lpstr>Task 1 - Investigate the 5 different types of play. </vt:lpstr>
      <vt:lpstr>Task 2</vt:lpstr>
      <vt:lpstr>Task 3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Task 1 The five types of play</dc:title>
  <dc:creator>H Kirk</dc:creator>
  <cp:lastModifiedBy>D Purvis</cp:lastModifiedBy>
  <cp:revision>7</cp:revision>
  <dcterms:created xsi:type="dcterms:W3CDTF">2020-03-26T11:22:46Z</dcterms:created>
  <dcterms:modified xsi:type="dcterms:W3CDTF">2021-05-06T10:43:42Z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0x010100248494D3D291214E95435DB91285B90D</vt:lpwstr>
  </property>
</Properties>
</file>